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20" r:id="rId1"/>
  </p:sldMasterIdLst>
  <p:sldIdLst>
    <p:sldId id="257" r:id="rId2"/>
    <p:sldId id="277" r:id="rId3"/>
    <p:sldId id="256" r:id="rId4"/>
    <p:sldId id="280" r:id="rId5"/>
    <p:sldId id="259" r:id="rId6"/>
    <p:sldId id="285" r:id="rId7"/>
    <p:sldId id="281" r:id="rId8"/>
    <p:sldId id="282" r:id="rId9"/>
    <p:sldId id="264" r:id="rId10"/>
    <p:sldId id="283" r:id="rId11"/>
    <p:sldId id="271" r:id="rId12"/>
    <p:sldId id="286" r:id="rId13"/>
    <p:sldId id="284" r:id="rId14"/>
    <p:sldId id="279" r:id="rId15"/>
    <p:sldId id="289" r:id="rId16"/>
    <p:sldId id="287" r:id="rId17"/>
    <p:sldId id="288" r:id="rId18"/>
    <p:sldId id="300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16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621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0054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897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861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828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420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444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402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828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896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237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98313-B2AE-4155-93F0-879497988B13}" type="datetimeFigureOut">
              <a:rPr lang="he-IL" smtClean="0"/>
              <a:t>ח'/כסלו/תשפ"א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90128-56CB-4C73-9241-1606F42CDDB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484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RcYHFPgOv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eT_jDsJxo0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mhahokara.clap.co.il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56SxrAeazo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ortthepapers.telem-hit.net/mainGame.aspx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12698BF-E04E-4BF7-8BCA-B868DD417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19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הקלטת מסך 6">
            <a:hlinkClick r:id="" action="ppaction://media"/>
            <a:extLst>
              <a:ext uri="{FF2B5EF4-FFF2-40B4-BE49-F238E27FC236}">
                <a16:creationId xmlns:a16="http://schemas.microsoft.com/office/drawing/2014/main" id="{B0A7AAED-5F56-477C-94F1-E72BA381AD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248" y="472931"/>
            <a:ext cx="11500617" cy="59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360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מלבן 2">
            <a:hlinkClick r:id="rId3"/>
          </p:cNvPr>
          <p:cNvSpPr/>
          <p:nvPr/>
        </p:nvSpPr>
        <p:spPr>
          <a:xfrm>
            <a:off x="2679192" y="1216152"/>
            <a:ext cx="6766560" cy="1133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288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5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77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31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עלית">
            <a:hlinkClick r:id="" action="ppaction://media"/>
            <a:extLst>
              <a:ext uri="{FF2B5EF4-FFF2-40B4-BE49-F238E27FC236}">
                <a16:creationId xmlns:a16="http://schemas.microsoft.com/office/drawing/2014/main" id="{C1A12DCF-4A63-4E27-ACDE-40F8088BA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42" y="1"/>
            <a:ext cx="12203242" cy="6864324"/>
          </a:xfrm>
          <a:prstGeom prst="rect">
            <a:avLst/>
          </a:prstGeom>
        </p:spPr>
      </p:pic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F89A0F0B-7D96-49B3-B996-1E9B3A1020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2" b="22251" l="41064" r="55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09" r="43140" b="75277"/>
          <a:stretch/>
        </p:blipFill>
        <p:spPr>
          <a:xfrm>
            <a:off x="-36124" y="111967"/>
            <a:ext cx="1876425" cy="1602334"/>
          </a:xfrm>
          <a:prstGeom prst="rect">
            <a:avLst/>
          </a:prstGeom>
        </p:spPr>
      </p:pic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C86C03A0-9BAD-4CF4-8E70-304DCBFE5D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17" b="73533" l="74034" r="99521">
                        <a14:foregroundMark x1="98221" y1="56264" x2="94902" y2="61343"/>
                        <a14:foregroundMark x1="94902" y1="61343" x2="91789" y2="71106"/>
                        <a14:foregroundMark x1="98768" y1="59312" x2="94834" y2="64221"/>
                        <a14:foregroundMark x1="94834" y1="64221" x2="94560" y2="65745"/>
                        <a14:foregroundMark x1="99555" y1="53837" x2="98392" y2="61061"/>
                        <a14:foregroundMark x1="98392" y1="61061" x2="95689" y2="66648"/>
                        <a14:foregroundMark x1="93876" y1="69357" x2="95108" y2="67212"/>
                        <a14:foregroundMark x1="93534" y1="70655" x2="92816" y2="73533"/>
                        <a14:foregroundMark x1="93945" y1="54797" x2="92987" y2="60158"/>
                        <a14:foregroundMark x1="81492" y1="61738" x2="83613" y2="68510"/>
                        <a14:foregroundMark x1="83613" y1="68510" x2="79028" y2="65124"/>
                        <a14:foregroundMark x1="79028" y1="65124" x2="75881" y2="54120"/>
                        <a14:foregroundMark x1="85392" y1="68792" x2="85768" y2="71670"/>
                        <a14:foregroundMark x1="83647" y1="66761" x2="86452" y2="70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79" t="22719" b="21855"/>
          <a:stretch/>
        </p:blipFill>
        <p:spPr>
          <a:xfrm>
            <a:off x="8894519" y="3429000"/>
            <a:ext cx="3081353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4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9697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הקלטת מסך 6">
            <a:hlinkClick r:id="" action="ppaction://media"/>
            <a:extLst>
              <a:ext uri="{FF2B5EF4-FFF2-40B4-BE49-F238E27FC236}">
                <a16:creationId xmlns:a16="http://schemas.microsoft.com/office/drawing/2014/main" id="{B0A7AAED-5F56-477C-94F1-E72BA381AD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248" y="472931"/>
            <a:ext cx="11500617" cy="59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0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86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מלבן 2">
            <a:hlinkClick r:id="rId3"/>
          </p:cNvPr>
          <p:cNvSpPr/>
          <p:nvPr/>
        </p:nvSpPr>
        <p:spPr>
          <a:xfrm>
            <a:off x="2624328" y="1225296"/>
            <a:ext cx="7214616" cy="1234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71031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1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03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קליפ מילים לשיר יותר אהבה אבישי רוזן">
            <a:hlinkClick r:id="" action="ppaction://media"/>
            <a:extLst>
              <a:ext uri="{FF2B5EF4-FFF2-40B4-BE49-F238E27FC236}">
                <a16:creationId xmlns:a16="http://schemas.microsoft.com/office/drawing/2014/main" id="{E5E555CA-B154-4A77-912B-F031B6E2D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1667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עלית">
            <a:hlinkClick r:id="" action="ppaction://media"/>
            <a:extLst>
              <a:ext uri="{FF2B5EF4-FFF2-40B4-BE49-F238E27FC236}">
                <a16:creationId xmlns:a16="http://schemas.microsoft.com/office/drawing/2014/main" id="{C1A12DCF-4A63-4E27-ACDE-40F8088BA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42" y="1"/>
            <a:ext cx="12203242" cy="6864324"/>
          </a:xfrm>
          <a:prstGeom prst="rect">
            <a:avLst/>
          </a:prstGeom>
        </p:spPr>
      </p:pic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F89A0F0B-7D96-49B3-B996-1E9B3A1020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2" b="22251" l="41064" r="55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09" r="43140" b="75277"/>
          <a:stretch/>
        </p:blipFill>
        <p:spPr>
          <a:xfrm>
            <a:off x="-36124" y="111967"/>
            <a:ext cx="1876425" cy="1602334"/>
          </a:xfrm>
          <a:prstGeom prst="rect">
            <a:avLst/>
          </a:prstGeom>
        </p:spPr>
      </p:pic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C86C03A0-9BAD-4CF4-8E70-304DCBFE5D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17" b="73533" l="74034" r="99521">
                        <a14:foregroundMark x1="98221" y1="56264" x2="94902" y2="61343"/>
                        <a14:foregroundMark x1="94902" y1="61343" x2="91789" y2="71106"/>
                        <a14:foregroundMark x1="98768" y1="59312" x2="94834" y2="64221"/>
                        <a14:foregroundMark x1="94834" y1="64221" x2="94560" y2="65745"/>
                        <a14:foregroundMark x1="99555" y1="53837" x2="98392" y2="61061"/>
                        <a14:foregroundMark x1="98392" y1="61061" x2="95689" y2="66648"/>
                        <a14:foregroundMark x1="93876" y1="69357" x2="95108" y2="67212"/>
                        <a14:foregroundMark x1="93534" y1="70655" x2="92816" y2="73533"/>
                        <a14:foregroundMark x1="93945" y1="54797" x2="92987" y2="60158"/>
                        <a14:foregroundMark x1="81492" y1="61738" x2="83613" y2="68510"/>
                        <a14:foregroundMark x1="83613" y1="68510" x2="79028" y2="65124"/>
                        <a14:foregroundMark x1="79028" y1="65124" x2="75881" y2="54120"/>
                        <a14:foregroundMark x1="85392" y1="68792" x2="85768" y2="71670"/>
                        <a14:foregroundMark x1="83647" y1="66761" x2="86452" y2="70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79" t="22719" b="21855"/>
          <a:stretch/>
        </p:blipFill>
        <p:spPr>
          <a:xfrm>
            <a:off x="8894519" y="3429000"/>
            <a:ext cx="3081353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9697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הקלטת מסך 6">
            <a:hlinkClick r:id="" action="ppaction://media"/>
            <a:extLst>
              <a:ext uri="{FF2B5EF4-FFF2-40B4-BE49-F238E27FC236}">
                <a16:creationId xmlns:a16="http://schemas.microsoft.com/office/drawing/2014/main" id="{B0A7AAED-5F56-477C-94F1-E72BA381AD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248" y="472931"/>
            <a:ext cx="11500617" cy="59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52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מלבן 2">
            <a:hlinkClick r:id="rId3"/>
          </p:cNvPr>
          <p:cNvSpPr/>
          <p:nvPr/>
        </p:nvSpPr>
        <p:spPr>
          <a:xfrm>
            <a:off x="2130552" y="3072384"/>
            <a:ext cx="7900416" cy="1801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9466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9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12698BF-E04E-4BF7-8BCA-B868DD417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55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עלית">
            <a:hlinkClick r:id="" action="ppaction://media"/>
            <a:extLst>
              <a:ext uri="{FF2B5EF4-FFF2-40B4-BE49-F238E27FC236}">
                <a16:creationId xmlns:a16="http://schemas.microsoft.com/office/drawing/2014/main" id="{C1A12DCF-4A63-4E27-ACDE-40F8088BA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42" y="1"/>
            <a:ext cx="12203242" cy="6864324"/>
          </a:xfrm>
          <a:prstGeom prst="rect">
            <a:avLst/>
          </a:prstGeom>
        </p:spPr>
      </p:pic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3BF59EE4-7DEF-4D98-869E-B4A4F3CF5C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2" b="22251" l="41064" r="55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09" r="43140" b="75277"/>
          <a:stretch/>
        </p:blipFill>
        <p:spPr>
          <a:xfrm>
            <a:off x="-36124" y="111967"/>
            <a:ext cx="1876425" cy="1602334"/>
          </a:xfrm>
          <a:prstGeom prst="rect">
            <a:avLst/>
          </a:prstGeom>
        </p:spPr>
      </p:pic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F62B9400-7D8A-4177-90B1-7F988A3B5C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17" b="73533" l="74034" r="99521">
                        <a14:foregroundMark x1="98221" y1="56264" x2="94902" y2="61343"/>
                        <a14:foregroundMark x1="94902" y1="61343" x2="91789" y2="71106"/>
                        <a14:foregroundMark x1="98768" y1="59312" x2="94834" y2="64221"/>
                        <a14:foregroundMark x1="94834" y1="64221" x2="94560" y2="65745"/>
                        <a14:foregroundMark x1="99555" y1="53837" x2="98392" y2="61061"/>
                        <a14:foregroundMark x1="98392" y1="61061" x2="95689" y2="66648"/>
                        <a14:foregroundMark x1="93876" y1="69357" x2="95108" y2="67212"/>
                        <a14:foregroundMark x1="93534" y1="70655" x2="92816" y2="73533"/>
                        <a14:foregroundMark x1="93945" y1="54797" x2="92987" y2="60158"/>
                        <a14:foregroundMark x1="81492" y1="61738" x2="83613" y2="68510"/>
                        <a14:foregroundMark x1="83613" y1="68510" x2="79028" y2="65124"/>
                        <a14:foregroundMark x1="79028" y1="65124" x2="75881" y2="54120"/>
                        <a14:foregroundMark x1="85392" y1="68792" x2="85768" y2="71670"/>
                        <a14:foregroundMark x1="83647" y1="66761" x2="86452" y2="70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79" t="22719" b="21855"/>
          <a:stretch/>
        </p:blipFill>
        <p:spPr>
          <a:xfrm>
            <a:off x="8894519" y="3429000"/>
            <a:ext cx="3081353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9697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הקלטת מסך 6">
            <a:hlinkClick r:id="" action="ppaction://media"/>
            <a:extLst>
              <a:ext uri="{FF2B5EF4-FFF2-40B4-BE49-F238E27FC236}">
                <a16:creationId xmlns:a16="http://schemas.microsoft.com/office/drawing/2014/main" id="{B0A7AAED-5F56-477C-94F1-E72BA381AD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248" y="472931"/>
            <a:ext cx="11500617" cy="59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646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מלבן 2">
            <a:hlinkClick r:id="rId3"/>
          </p:cNvPr>
          <p:cNvSpPr/>
          <p:nvPr/>
        </p:nvSpPr>
        <p:spPr>
          <a:xfrm>
            <a:off x="2606040" y="1371600"/>
            <a:ext cx="6729984" cy="104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3614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81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מלבן 4">
            <a:hlinkClick r:id="rId3"/>
          </p:cNvPr>
          <p:cNvSpPr/>
          <p:nvPr/>
        </p:nvSpPr>
        <p:spPr>
          <a:xfrm>
            <a:off x="1033272" y="3346704"/>
            <a:ext cx="9902952" cy="969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410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עלית">
            <a:hlinkClick r:id="" action="ppaction://media"/>
            <a:extLst>
              <a:ext uri="{FF2B5EF4-FFF2-40B4-BE49-F238E27FC236}">
                <a16:creationId xmlns:a16="http://schemas.microsoft.com/office/drawing/2014/main" id="{C1A12DCF-4A63-4E27-ACDE-40F8088BA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42" y="1"/>
            <a:ext cx="12203242" cy="6864324"/>
          </a:xfrm>
          <a:prstGeom prst="rect">
            <a:avLst/>
          </a:prstGeom>
        </p:spPr>
      </p:pic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F89A0F0B-7D96-49B3-B996-1E9B3A1020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2" b="22251" l="41064" r="55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09" r="43140" b="75277"/>
          <a:stretch/>
        </p:blipFill>
        <p:spPr>
          <a:xfrm>
            <a:off x="-36124" y="111967"/>
            <a:ext cx="1876425" cy="1602334"/>
          </a:xfrm>
          <a:prstGeom prst="rect">
            <a:avLst/>
          </a:prstGeom>
        </p:spPr>
      </p:pic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C86C03A0-9BAD-4CF4-8E70-304DCBFE5D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17" b="73533" l="74034" r="99521">
                        <a14:foregroundMark x1="98221" y1="56264" x2="94902" y2="61343"/>
                        <a14:foregroundMark x1="94902" y1="61343" x2="91789" y2="71106"/>
                        <a14:foregroundMark x1="98768" y1="59312" x2="94834" y2="64221"/>
                        <a14:foregroundMark x1="94834" y1="64221" x2="94560" y2="65745"/>
                        <a14:foregroundMark x1="99555" y1="53837" x2="98392" y2="61061"/>
                        <a14:foregroundMark x1="98392" y1="61061" x2="95689" y2="66648"/>
                        <a14:foregroundMark x1="93876" y1="69357" x2="95108" y2="67212"/>
                        <a14:foregroundMark x1="93534" y1="70655" x2="92816" y2="73533"/>
                        <a14:foregroundMark x1="93945" y1="54797" x2="92987" y2="60158"/>
                        <a14:foregroundMark x1="81492" y1="61738" x2="83613" y2="68510"/>
                        <a14:foregroundMark x1="83613" y1="68510" x2="79028" y2="65124"/>
                        <a14:foregroundMark x1="79028" y1="65124" x2="75881" y2="54120"/>
                        <a14:foregroundMark x1="85392" y1="68792" x2="85768" y2="71670"/>
                        <a14:foregroundMark x1="83647" y1="66761" x2="86452" y2="70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79" t="22719" b="21855"/>
          <a:stretch/>
        </p:blipFill>
        <p:spPr>
          <a:xfrm>
            <a:off x="8894519" y="3429000"/>
            <a:ext cx="3081353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0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9697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0</Words>
  <Application>Microsoft Office PowerPoint</Application>
  <PresentationFormat>מסך רחב</PresentationFormat>
  <Paragraphs>0</Paragraphs>
  <Slides>28</Slides>
  <Notes>0</Notes>
  <HiddenSlides>0</HiddenSlides>
  <MMClips>9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יונתן גורט</dc:creator>
  <cp:lastModifiedBy>‏‏משתמש Windows</cp:lastModifiedBy>
  <cp:revision>33</cp:revision>
  <dcterms:created xsi:type="dcterms:W3CDTF">2020-11-23T11:26:55Z</dcterms:created>
  <dcterms:modified xsi:type="dcterms:W3CDTF">2020-11-24T18:31:19Z</dcterms:modified>
</cp:coreProperties>
</file>